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  <p:sldMasterId id="2147483744" r:id="rId2"/>
    <p:sldMasterId id="2147483810" r:id="rId3"/>
    <p:sldMasterId id="2147483821" r:id="rId4"/>
    <p:sldMasterId id="2147483832" r:id="rId5"/>
    <p:sldMasterId id="2147483843" r:id="rId6"/>
    <p:sldMasterId id="2147483854" r:id="rId7"/>
  </p:sldMasterIdLst>
  <p:notesMasterIdLst>
    <p:notesMasterId r:id="rId15"/>
  </p:notesMasterIdLst>
  <p:handoutMasterIdLst>
    <p:handoutMasterId r:id="rId16"/>
  </p:handoutMasterIdLst>
  <p:sldIdLst>
    <p:sldId id="258" r:id="rId8"/>
    <p:sldId id="269" r:id="rId9"/>
    <p:sldId id="270" r:id="rId10"/>
    <p:sldId id="266" r:id="rId11"/>
    <p:sldId id="267" r:id="rId12"/>
    <p:sldId id="268" r:id="rId13"/>
    <p:sldId id="259" r:id="rId1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Instruktion av ppt-mallen" id="{55D86A81-7526-4CB2-AD27-B3EF5E673B66}">
          <p14:sldIdLst>
            <p14:sldId id="256"/>
            <p14:sldId id="270"/>
          </p14:sldIdLst>
        </p14:section>
        <p14:section name="Exempel på Layouter" id="{ADF40A6D-7FF3-41DA-948E-93F4E8FFB569}">
          <p14:sldIdLst>
            <p14:sldId id="269"/>
            <p14:sldId id="257"/>
            <p14:sldId id="258"/>
            <p14:sldId id="271"/>
            <p14:sldId id="259"/>
            <p14:sldId id="267"/>
            <p14:sldId id="260"/>
            <p14:sldId id="262"/>
            <p14:sldId id="261"/>
            <p14:sldId id="266"/>
            <p14:sldId id="263"/>
            <p14:sldId id="265"/>
            <p14:sldId id="264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C2C2C"/>
    <a:srgbClr val="275269"/>
    <a:srgbClr val="A6B750"/>
    <a:srgbClr val="000000"/>
    <a:srgbClr val="326886"/>
    <a:srgbClr val="8CC2F2"/>
    <a:srgbClr val="F7BF3A"/>
    <a:srgbClr val="13958F"/>
    <a:srgbClr val="149472"/>
    <a:srgbClr val="17AB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86763" autoAdjust="0"/>
  </p:normalViewPr>
  <p:slideViewPr>
    <p:cSldViewPr snapToGrid="0" snapToObjects="1">
      <p:cViewPr varScale="1">
        <p:scale>
          <a:sx n="97" d="100"/>
          <a:sy n="97" d="100"/>
        </p:scale>
        <p:origin x="-1410" y="-90"/>
      </p:cViewPr>
      <p:guideLst>
        <p:guide orient="horz" pos="394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4BE0-F786-0E49-94A8-1F2CBA953599}" type="datetimeFigureOut">
              <a:rPr lang="sv-SE" smtClean="0"/>
              <a:pPr/>
              <a:t>2016-10-25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7BC-B4BF-D24D-9855-FA158D57D12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58411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049-4081-424B-8128-683F6C2017C9}" type="datetimeFigureOut">
              <a:rPr lang="sv-SE" smtClean="0"/>
              <a:pPr/>
              <a:t>2016-10-25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70E8-606E-544E-9196-A0321FFF43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43685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Vi är varken</a:t>
            </a:r>
            <a:r>
              <a:rPr lang="sv-SE" baseline="0" dirty="0" smtClean="0"/>
              <a:t> störst eller bäst i stan. Vi vill ha er hjälp att bli bättre!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3</a:t>
            </a:fld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smtClean="0"/>
              <a:t>Topp 10,</a:t>
            </a:r>
            <a:r>
              <a:rPr lang="sv-SE" baseline="0" smtClean="0"/>
              <a:t>  2016-01-01 till 2016-10-10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970E8-606E-544E-9196-A0321FFF4315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5" hasCustomPrompt="1"/>
          </p:nvPr>
        </p:nvSpPr>
        <p:spPr>
          <a:xfrm>
            <a:off x="2371725" y="176213"/>
            <a:ext cx="6583363" cy="6518275"/>
          </a:xfrm>
          <a:solidFill>
            <a:schemeClr val="accent1"/>
          </a:solidFill>
        </p:spPr>
        <p:txBody>
          <a:bodyPr lIns="180000" tIns="180000" r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r>
              <a:rPr lang="sv-SE" dirty="0" smtClean="0"/>
              <a:t>Klicka på ikonen för att infoga bild</a:t>
            </a:r>
            <a:endParaRPr lang="sv-SE" dirty="0"/>
          </a:p>
        </p:txBody>
      </p:sp>
      <p:sp>
        <p:nvSpPr>
          <p:cNvPr id="8" name="Rektangel 7"/>
          <p:cNvSpPr/>
          <p:nvPr userDrawn="1"/>
        </p:nvSpPr>
        <p:spPr>
          <a:xfrm>
            <a:off x="190500" y="176213"/>
            <a:ext cx="2180560" cy="65182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>
          <a:xfrm>
            <a:off x="3181221" y="2238999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00399" y="3556710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7" name="Bildobjekt 6" descr="gbg_st_cmyk_neg-01.png"/>
            <p:cNvPicPr>
              <a:picLocks noChangeAspect="1"/>
            </p:cNvPicPr>
            <p:nvPr userDrawn="1"/>
          </p:nvPicPr>
          <p:blipFill>
            <a:blip r:embed="rId2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9" name="Bildobjekt 8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6" name="Platshållare för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3200399" y="3982827"/>
            <a:ext cx="5475619" cy="25588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 dirty="0" smtClean="0"/>
              <a:t>Eventuellt namn på föredragshållaren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1" y="0"/>
            <a:ext cx="9143998" cy="6857999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5290107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3435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55697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999022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145963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61076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9" cy="6857999"/>
          </a:xfrm>
          <a:prstGeom prst="rect">
            <a:avLst/>
          </a:prstGeom>
        </p:spPr>
      </p:pic>
      <p:cxnSp>
        <p:nvCxnSpPr>
          <p:cNvPr id="13" name="Rak 12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sp>
        <p:nvSpPr>
          <p:cNvPr id="10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8548153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289522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939858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4393100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057276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pic>
        <p:nvPicPr>
          <p:cNvPr id="11" name="Bildobjekt 10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0073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8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38186466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77047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314874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3989704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84982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179532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651498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873494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341948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38672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7" cy="6857997"/>
          </a:xfrm>
          <a:prstGeom prst="rect">
            <a:avLst/>
          </a:prstGeom>
        </p:spPr>
      </p:pic>
      <p:pic>
        <p:nvPicPr>
          <p:cNvPr id="14" name="Bildobjekt 13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8000" y="2588779"/>
            <a:ext cx="898553" cy="1424063"/>
          </a:xfrm>
          <a:prstGeom prst="rect">
            <a:avLst/>
          </a:prstGeom>
        </p:spPr>
      </p:pic>
      <p:cxnSp>
        <p:nvCxnSpPr>
          <p:cNvPr id="8" name="Rak 7"/>
          <p:cNvCxnSpPr/>
          <p:nvPr userDrawn="1"/>
        </p:nvCxnSpPr>
        <p:spPr>
          <a:xfrm>
            <a:off x="2369561" y="2295525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xmlns="" val="711608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747069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561185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7910851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705937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354813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0457229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:p14="http://schemas.microsoft.com/office/powerpoint/2010/main" xmlns="" val="2600302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348373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4148156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659924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12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7747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9" cy="6857999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14139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pric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55381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4"/>
          </p:nvPr>
        </p:nvSpPr>
        <p:spPr>
          <a:xfrm>
            <a:off x="520571" y="6269050"/>
            <a:ext cx="2895600" cy="417575"/>
          </a:xfrm>
        </p:spPr>
        <p:txBody>
          <a:bodyPr/>
          <a:lstStyle/>
          <a:p>
            <a:r>
              <a:rPr lang="sv-SE" dirty="0" smtClean="0"/>
              <a:t>HÅLLBAR STAD – ÖPPEN FÖR VÄRLDEN </a:t>
            </a:r>
            <a:endParaRPr lang="en-GB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06017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tur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8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2401803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ida-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7" cy="6857997"/>
          </a:xfrm>
          <a:prstGeom prst="rect">
            <a:avLst/>
          </a:prstGeom>
        </p:spPr>
      </p:pic>
      <p:sp>
        <p:nvSpPr>
          <p:cNvPr id="7" name="Rektangel 6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upp 9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1" name="Bildobjekt 10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3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006547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>
          <a:xfrm>
            <a:off x="522000" y="6269050"/>
            <a:ext cx="2895600" cy="417575"/>
          </a:xfrm>
        </p:spPr>
        <p:txBody>
          <a:bodyPr/>
          <a:lstStyle/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58800" y="586800"/>
            <a:ext cx="6738950" cy="101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88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542925" indent="-36195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8" cy="762436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11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874" r:id="rId2"/>
    <p:sldLayoutId id="2147483747" r:id="rId3"/>
    <p:sldLayoutId id="2147483869" r:id="rId4"/>
    <p:sldLayoutId id="2147483757" r:id="rId5"/>
    <p:sldLayoutId id="2147483753" r:id="rId6"/>
    <p:sldLayoutId id="2147483754" r:id="rId7"/>
    <p:sldLayoutId id="2147483755" r:id="rId8"/>
    <p:sldLayoutId id="2147483756" r:id="rId9"/>
    <p:sldLayoutId id="2147483758" r:id="rId10"/>
    <p:sldLayoutId id="214748375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1" y="6257925"/>
            <a:ext cx="9143998" cy="60007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061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75" r:id="rId2"/>
    <p:sldLayoutId id="2147483812" r:id="rId3"/>
    <p:sldLayoutId id="2147483870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76" r:id="rId2"/>
    <p:sldLayoutId id="2147483823" r:id="rId3"/>
    <p:sldLayoutId id="2147483871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7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02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77" r:id="rId2"/>
    <p:sldLayoutId id="2147483834" r:id="rId3"/>
    <p:sldLayoutId id="2147483872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6095563"/>
            <a:ext cx="9143996" cy="762434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2000" y="6269050"/>
            <a:ext cx="2895600" cy="417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/>
          <a:lstStyle>
            <a:lvl1pPr algn="l">
              <a:defRPr sz="800" b="1" kern="0" cap="all" spc="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HÅLLBAR STAD – ÖPPEN FÖR VÄRLDEN </a:t>
            </a:r>
            <a:endParaRPr lang="en-GB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73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78" r:id="rId2"/>
    <p:sldLayoutId id="2147483845" r:id="rId3"/>
    <p:sldLayoutId id="2147483873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8" name="Bildobjekt 7" descr="Logo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7750" y="0"/>
            <a:ext cx="174625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458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8" r:id="rId2"/>
    <p:sldLayoutId id="2147483865" r:id="rId3"/>
    <p:sldLayoutId id="2147483866" r:id="rId4"/>
    <p:sldLayoutId id="2147483867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2980338" y="2405247"/>
            <a:ext cx="5486252" cy="1370340"/>
          </a:xfrm>
        </p:spPr>
        <p:txBody>
          <a:bodyPr/>
          <a:lstStyle/>
          <a:p>
            <a:r>
              <a:rPr lang="sv-SE" sz="4800" dirty="0" smtClean="0"/>
              <a:t>Göteborgs Stad på </a:t>
            </a:r>
            <a:r>
              <a:rPr lang="sv-SE" sz="4800" dirty="0" err="1" smtClean="0"/>
              <a:t>Facebook</a:t>
            </a:r>
            <a:r>
              <a:rPr lang="sv-SE" sz="4800" dirty="0" smtClean="0"/>
              <a:t> 2016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xmlns="" val="19621021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Du gillar väl Göteborgs Stad?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97858"/>
            <a:ext cx="9144000" cy="497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275" y="2986088"/>
            <a:ext cx="9334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50838" y="-279400"/>
            <a:ext cx="9847263" cy="741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 1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6302476" y="1440000"/>
            <a:ext cx="2448121" cy="4694400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5052" y="714675"/>
            <a:ext cx="4924425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8173" y="1440000"/>
            <a:ext cx="11811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 2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  <a:p>
            <a:pPr>
              <a:buNone/>
            </a:pPr>
            <a:r>
              <a:rPr lang="sv-SE" dirty="0" smtClean="0"/>
              <a:t>  De första tre timmarna fick inlägget om vattenläckan 400 delningar och sidan fick omkring 40 nya gillare. </a:t>
            </a:r>
          </a:p>
          <a:p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3192" y="475702"/>
            <a:ext cx="47434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 3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6921910" y="1440000"/>
            <a:ext cx="1828688" cy="4694400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591" y="173050"/>
            <a:ext cx="657066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Topp 10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/>
              <a:t>HÅLLBAR STAD – ÖPPEN FÖR VÄRLDEN </a:t>
            </a:r>
            <a:endParaRPr lang="en-GB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724" r="4310"/>
          <a:stretch>
            <a:fillRect/>
          </a:stretch>
        </p:blipFill>
        <p:spPr bwMode="auto">
          <a:xfrm>
            <a:off x="542760" y="1111387"/>
            <a:ext cx="784776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1356"/>
          <a:stretch>
            <a:fillRect/>
          </a:stretch>
        </p:blipFill>
        <p:spPr bwMode="auto">
          <a:xfrm>
            <a:off x="630061" y="2730909"/>
            <a:ext cx="78532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747" y="4074243"/>
            <a:ext cx="781843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000" y="3578943"/>
            <a:ext cx="783748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 l="908"/>
          <a:stretch>
            <a:fillRect/>
          </a:stretch>
        </p:blipFill>
        <p:spPr bwMode="auto">
          <a:xfrm>
            <a:off x="593977" y="2207034"/>
            <a:ext cx="786076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 l="912"/>
          <a:stretch>
            <a:fillRect/>
          </a:stretch>
        </p:blipFill>
        <p:spPr bwMode="auto">
          <a:xfrm>
            <a:off x="574942" y="4415137"/>
            <a:ext cx="782264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/>
          <a:srcRect l="1356"/>
          <a:stretch>
            <a:fillRect/>
          </a:stretch>
        </p:blipFill>
        <p:spPr bwMode="auto">
          <a:xfrm>
            <a:off x="611011" y="1654584"/>
            <a:ext cx="785325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9615" y="5396212"/>
            <a:ext cx="78184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8797" y="4929487"/>
            <a:ext cx="779938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12"/>
          <a:srcRect r="86322" b="33075"/>
          <a:stretch>
            <a:fillRect/>
          </a:stretch>
        </p:blipFill>
        <p:spPr bwMode="auto">
          <a:xfrm>
            <a:off x="7900501" y="601387"/>
            <a:ext cx="1108472" cy="50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493424" y="349387"/>
            <a:ext cx="7923810" cy="76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45826" y="3136491"/>
            <a:ext cx="7837487" cy="442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ruta 19"/>
          <p:cNvSpPr txBox="1"/>
          <p:nvPr/>
        </p:nvSpPr>
        <p:spPr>
          <a:xfrm>
            <a:off x="1" y="1111292"/>
            <a:ext cx="52199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r"/>
            <a:endParaRPr lang="sv-S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r"/>
            <a:endParaRPr lang="sv-S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sv-S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r"/>
            <a:endParaRPr lang="sv-S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r"/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r"/>
            <a:endParaRPr lang="sv-S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r"/>
            <a:endParaRPr lang="sv-S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r"/>
            <a:endParaRPr lang="sv-S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r"/>
            <a:endParaRPr lang="sv-S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r"/>
            <a:endParaRPr lang="sv-SE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sv-S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GBG-Stad-Mall_SE_PP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BGstad-grön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GBGstad-röd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BGstad-prickar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GBGstad-turkos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GBGstad-lila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GBGstad-avslut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GBG-Stad-Mall_SE_PPT</Template>
  <TotalTime>728</TotalTime>
  <Words>117</Words>
  <Application>Microsoft Office PowerPoint</Application>
  <PresentationFormat>Bildspel på skärmen (4:3)</PresentationFormat>
  <Paragraphs>50</Paragraphs>
  <Slides>7</Slides>
  <Notes>2</Notes>
  <HiddenSlides>1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Bildrubriker</vt:lpstr>
      </vt:variant>
      <vt:variant>
        <vt:i4>7</vt:i4>
      </vt:variant>
    </vt:vector>
  </HeadingPairs>
  <TitlesOfParts>
    <vt:vector size="14" baseType="lpstr">
      <vt:lpstr>GBG-Stad-Mall_SE_PPT</vt:lpstr>
      <vt:lpstr>GBGstad-grön</vt:lpstr>
      <vt:lpstr>GBGstad-röd</vt:lpstr>
      <vt:lpstr>GBGstad-prickar</vt:lpstr>
      <vt:lpstr>GBGstad-turkos</vt:lpstr>
      <vt:lpstr>GBGstad-lila</vt:lpstr>
      <vt:lpstr>GBGstad-avslut</vt:lpstr>
      <vt:lpstr>Göteborgs Stad på Facebook 2016</vt:lpstr>
      <vt:lpstr>Du gillar väl Göteborgs Stad?</vt:lpstr>
      <vt:lpstr>Bild 3</vt:lpstr>
      <vt:lpstr>  1</vt:lpstr>
      <vt:lpstr>  2</vt:lpstr>
      <vt:lpstr> 3</vt:lpstr>
      <vt:lpstr>Topp 10</vt:lpstr>
    </vt:vector>
  </TitlesOfParts>
  <Company>Göteborgs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för ppt-mallen</dc:title>
  <dc:creator>Klas Eriksson</dc:creator>
  <cp:lastModifiedBy>cecjoh0310</cp:lastModifiedBy>
  <cp:revision>113</cp:revision>
  <cp:lastPrinted>2014-06-25T13:57:34Z</cp:lastPrinted>
  <dcterms:created xsi:type="dcterms:W3CDTF">2015-02-26T12:42:58Z</dcterms:created>
  <dcterms:modified xsi:type="dcterms:W3CDTF">2016-10-25T09:19:21Z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SaveText">
    <vt:lpwstr>Spara till Notes</vt:lpwstr>
  </property>
  <property fmtid="{D5CDD505-2E9C-101B-9397-08002B2CF9AE}" pid="3" name="SW_SaveCloseOfficeText">
    <vt:lpwstr>Spara och Stäng Officedokument</vt:lpwstr>
  </property>
  <property fmtid="{D5CDD505-2E9C-101B-9397-08002B2CF9AE}" pid="4" name="SW_SaveCloseText">
    <vt:lpwstr>Spara och Stäng Notes dokument</vt:lpwstr>
  </property>
  <property fmtid="{D5CDD505-2E9C-101B-9397-08002B2CF9AE}" pid="5" name="SW_DocUNID">
    <vt:lpwstr>09A39DA0E9A1E887C1258021004254F3</vt:lpwstr>
  </property>
  <property fmtid="{D5CDD505-2E9C-101B-9397-08002B2CF9AE}" pid="6" name="SW_DocHWND">
    <vt:r8>1316632</vt:r8>
  </property>
  <property fmtid="{D5CDD505-2E9C-101B-9397-08002B2CF9AE}" pid="7" name="SW_IntOfficeMacros">
    <vt:lpwstr>Disabled</vt:lpwstr>
  </property>
  <property fmtid="{D5CDD505-2E9C-101B-9397-08002B2CF9AE}" pid="8" name="SW_CustomTitle">
    <vt:lpwstr/>
  </property>
  <property fmtid="{D5CDD505-2E9C-101B-9397-08002B2CF9AE}" pid="9" name="SW_DialogTitle">
    <vt:lpwstr>SWING Integrator för Notes och Office</vt:lpwstr>
  </property>
  <property fmtid="{D5CDD505-2E9C-101B-9397-08002B2CF9AE}" pid="10" name="SW_PromptText">
    <vt:lpwstr>Vill du spara?</vt:lpwstr>
  </property>
  <property fmtid="{D5CDD505-2E9C-101B-9397-08002B2CF9AE}" pid="11" name="SW_NewDocument">
    <vt:lpwstr/>
  </property>
  <property fmtid="{D5CDD505-2E9C-101B-9397-08002B2CF9AE}" pid="12" name="SW_VisibleVBAMacroMenuItems">
    <vt:r8>127</vt:r8>
  </property>
  <property fmtid="{D5CDD505-2E9C-101B-9397-08002B2CF9AE}" pid="13" name="SW_EnabledVBAMacroMenuItems">
    <vt:r8>7</vt:r8>
  </property>
  <property fmtid="{D5CDD505-2E9C-101B-9397-08002B2CF9AE}" pid="14" name="SW_AddinName">
    <vt:lpwstr>SWINGINTEGRATOR529000.PPA</vt:lpwstr>
  </property>
</Properties>
</file>